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3" r:id="rId5"/>
  </p:sldMasterIdLst>
  <p:notesMasterIdLst>
    <p:notesMasterId r:id="rId25"/>
  </p:notesMasterIdLst>
  <p:handoutMasterIdLst>
    <p:handoutMasterId r:id="rId26"/>
  </p:handoutMasterIdLst>
  <p:sldIdLst>
    <p:sldId id="296" r:id="rId6"/>
    <p:sldId id="258" r:id="rId7"/>
    <p:sldId id="290" r:id="rId8"/>
    <p:sldId id="292" r:id="rId9"/>
    <p:sldId id="293" r:id="rId10"/>
    <p:sldId id="285" r:id="rId11"/>
    <p:sldId id="283" r:id="rId12"/>
    <p:sldId id="284" r:id="rId13"/>
    <p:sldId id="286" r:id="rId14"/>
    <p:sldId id="287" r:id="rId15"/>
    <p:sldId id="288" r:id="rId16"/>
    <p:sldId id="265" r:id="rId17"/>
    <p:sldId id="267" r:id="rId18"/>
    <p:sldId id="282" r:id="rId19"/>
    <p:sldId id="280" r:id="rId20"/>
    <p:sldId id="294" r:id="rId21"/>
    <p:sldId id="295" r:id="rId22"/>
    <p:sldId id="291" r:id="rId23"/>
    <p:sldId id="297" r:id="rId24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F540D-1D81-4F19-B575-9E16CF757C8D}" v="9" dt="2022-02-09T08:23:09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326F540D-1D81-4F19-B575-9E16CF757C8D}"/>
    <pc:docChg chg="custSel addSld delSld modSld sldOrd">
      <pc:chgData name="Thomas Noordeloos" userId="df9f46e9-7760-4f6a-814f-9e8180d7b46a" providerId="ADAL" clId="{326F540D-1D81-4F19-B575-9E16CF757C8D}" dt="2022-02-09T08:24:04.516" v="79" actId="20577"/>
      <pc:docMkLst>
        <pc:docMk/>
      </pc:docMkLst>
      <pc:sldChg chg="ord">
        <pc:chgData name="Thomas Noordeloos" userId="df9f46e9-7760-4f6a-814f-9e8180d7b46a" providerId="ADAL" clId="{326F540D-1D81-4F19-B575-9E16CF757C8D}" dt="2022-02-09T08:13:07.421" v="2"/>
        <pc:sldMkLst>
          <pc:docMk/>
          <pc:sldMk cId="3788715575" sldId="258"/>
        </pc:sldMkLst>
      </pc:sldChg>
      <pc:sldChg chg="addSp delSp modSp new mod">
        <pc:chgData name="Thomas Noordeloos" userId="df9f46e9-7760-4f6a-814f-9e8180d7b46a" providerId="ADAL" clId="{326F540D-1D81-4F19-B575-9E16CF757C8D}" dt="2022-02-09T08:13:31.474" v="20" actId="1076"/>
        <pc:sldMkLst>
          <pc:docMk/>
          <pc:sldMk cId="1078718481" sldId="296"/>
        </pc:sldMkLst>
        <pc:spChg chg="del">
          <ac:chgData name="Thomas Noordeloos" userId="df9f46e9-7760-4f6a-814f-9e8180d7b46a" providerId="ADAL" clId="{326F540D-1D81-4F19-B575-9E16CF757C8D}" dt="2022-02-09T08:13:10.981" v="3" actId="478"/>
          <ac:spMkLst>
            <pc:docMk/>
            <pc:sldMk cId="1078718481" sldId="296"/>
            <ac:spMk id="2" creationId="{270EC905-5743-437D-8993-B0B33DABEC68}"/>
          </ac:spMkLst>
        </pc:spChg>
        <pc:spChg chg="del">
          <ac:chgData name="Thomas Noordeloos" userId="df9f46e9-7760-4f6a-814f-9e8180d7b46a" providerId="ADAL" clId="{326F540D-1D81-4F19-B575-9E16CF757C8D}" dt="2022-02-09T08:13:14.862" v="4" actId="478"/>
          <ac:spMkLst>
            <pc:docMk/>
            <pc:sldMk cId="1078718481" sldId="296"/>
            <ac:spMk id="3" creationId="{7A5F66D3-0B34-418E-B29B-B19F23A608EE}"/>
          </ac:spMkLst>
        </pc:spChg>
        <pc:spChg chg="del">
          <ac:chgData name="Thomas Noordeloos" userId="df9f46e9-7760-4f6a-814f-9e8180d7b46a" providerId="ADAL" clId="{326F540D-1D81-4F19-B575-9E16CF757C8D}" dt="2022-02-09T08:13:14.862" v="4" actId="478"/>
          <ac:spMkLst>
            <pc:docMk/>
            <pc:sldMk cId="1078718481" sldId="296"/>
            <ac:spMk id="4" creationId="{E7275751-E83E-4E90-8711-8E6768AF683A}"/>
          </ac:spMkLst>
        </pc:spChg>
        <pc:spChg chg="add mod">
          <ac:chgData name="Thomas Noordeloos" userId="df9f46e9-7760-4f6a-814f-9e8180d7b46a" providerId="ADAL" clId="{326F540D-1D81-4F19-B575-9E16CF757C8D}" dt="2022-02-09T08:13:31.474" v="20" actId="1076"/>
          <ac:spMkLst>
            <pc:docMk/>
            <pc:sldMk cId="1078718481" sldId="296"/>
            <ac:spMk id="6" creationId="{89BB52BD-8960-427F-9C91-BC339AE8A9AD}"/>
          </ac:spMkLst>
        </pc:spChg>
      </pc:sldChg>
      <pc:sldChg chg="modSp new del mod">
        <pc:chgData name="Thomas Noordeloos" userId="df9f46e9-7760-4f6a-814f-9e8180d7b46a" providerId="ADAL" clId="{326F540D-1D81-4F19-B575-9E16CF757C8D}" dt="2022-02-09T08:14:58.474" v="24" actId="47"/>
        <pc:sldMkLst>
          <pc:docMk/>
          <pc:sldMk cId="3071621986" sldId="297"/>
        </pc:sldMkLst>
        <pc:spChg chg="mod">
          <ac:chgData name="Thomas Noordeloos" userId="df9f46e9-7760-4f6a-814f-9e8180d7b46a" providerId="ADAL" clId="{326F540D-1D81-4F19-B575-9E16CF757C8D}" dt="2022-02-09T08:14:56.195" v="23" actId="20577"/>
          <ac:spMkLst>
            <pc:docMk/>
            <pc:sldMk cId="3071621986" sldId="297"/>
            <ac:spMk id="2" creationId="{48D9505F-D58E-4FAE-8227-9D5A25D306F7}"/>
          </ac:spMkLst>
        </pc:spChg>
      </pc:sldChg>
      <pc:sldChg chg="addSp delSp modSp add mod">
        <pc:chgData name="Thomas Noordeloos" userId="df9f46e9-7760-4f6a-814f-9e8180d7b46a" providerId="ADAL" clId="{326F540D-1D81-4F19-B575-9E16CF757C8D}" dt="2022-02-09T08:24:04.516" v="79" actId="20577"/>
        <pc:sldMkLst>
          <pc:docMk/>
          <pc:sldMk cId="4042793344" sldId="297"/>
        </pc:sldMkLst>
        <pc:spChg chg="add del">
          <ac:chgData name="Thomas Noordeloos" userId="df9f46e9-7760-4f6a-814f-9e8180d7b46a" providerId="ADAL" clId="{326F540D-1D81-4F19-B575-9E16CF757C8D}" dt="2022-02-09T08:16:18.836" v="36" actId="478"/>
          <ac:spMkLst>
            <pc:docMk/>
            <pc:sldMk cId="4042793344" sldId="297"/>
            <ac:spMk id="6" creationId="{55767173-246E-4AE3-AE96-A71D240B1461}"/>
          </ac:spMkLst>
        </pc:spChg>
        <pc:spChg chg="mod">
          <ac:chgData name="Thomas Noordeloos" userId="df9f46e9-7760-4f6a-814f-9e8180d7b46a" providerId="ADAL" clId="{326F540D-1D81-4F19-B575-9E16CF757C8D}" dt="2022-02-09T08:15:05.815" v="33" actId="20577"/>
          <ac:spMkLst>
            <pc:docMk/>
            <pc:sldMk cId="4042793344" sldId="297"/>
            <ac:spMk id="7" creationId="{9F2D7ECB-8DFF-4BC8-89FB-1EC672CB2F7D}"/>
          </ac:spMkLst>
        </pc:spChg>
        <pc:spChg chg="add del mod">
          <ac:chgData name="Thomas Noordeloos" userId="df9f46e9-7760-4f6a-814f-9e8180d7b46a" providerId="ADAL" clId="{326F540D-1D81-4F19-B575-9E16CF757C8D}" dt="2022-02-09T08:19:05.766" v="41" actId="478"/>
          <ac:spMkLst>
            <pc:docMk/>
            <pc:sldMk cId="4042793344" sldId="297"/>
            <ac:spMk id="8" creationId="{CA6E868D-52F4-4A09-A70E-FCF276C11C4F}"/>
          </ac:spMkLst>
        </pc:spChg>
        <pc:spChg chg="add mod">
          <ac:chgData name="Thomas Noordeloos" userId="df9f46e9-7760-4f6a-814f-9e8180d7b46a" providerId="ADAL" clId="{326F540D-1D81-4F19-B575-9E16CF757C8D}" dt="2022-02-09T08:24:04.516" v="79" actId="20577"/>
          <ac:spMkLst>
            <pc:docMk/>
            <pc:sldMk cId="4042793344" sldId="297"/>
            <ac:spMk id="9" creationId="{D461F777-3982-4F97-8989-C2F5AD047688}"/>
          </ac:spMkLst>
        </pc:spChg>
        <pc:spChg chg="add mod">
          <ac:chgData name="Thomas Noordeloos" userId="df9f46e9-7760-4f6a-814f-9e8180d7b46a" providerId="ADAL" clId="{326F540D-1D81-4F19-B575-9E16CF757C8D}" dt="2022-02-09T08:19:18.056" v="45" actId="1076"/>
          <ac:spMkLst>
            <pc:docMk/>
            <pc:sldMk cId="4042793344" sldId="297"/>
            <ac:spMk id="10" creationId="{186337AD-D420-4542-B230-5687B0AAA0BC}"/>
          </ac:spMkLst>
        </pc:spChg>
        <pc:picChg chg="del">
          <ac:chgData name="Thomas Noordeloos" userId="df9f46e9-7760-4f6a-814f-9e8180d7b46a" providerId="ADAL" clId="{326F540D-1D81-4F19-B575-9E16CF757C8D}" dt="2022-02-09T08:15:07.755" v="34" actId="478"/>
          <ac:picMkLst>
            <pc:docMk/>
            <pc:sldMk cId="4042793344" sldId="297"/>
            <ac:picMk id="3" creationId="{926E512A-492F-4995-95D2-4266EA1FB9B4}"/>
          </ac:picMkLst>
        </pc:picChg>
      </pc:sldChg>
    </pc:docChg>
  </pc:docChgLst>
  <pc:docChgLst>
    <pc:chgData name="Thomas Noordeloos" userId="df9f46e9-7760-4f6a-814f-9e8180d7b46a" providerId="ADAL" clId="{83D0EFBC-4F92-4D9E-8C42-94ACD7369B51}"/>
    <pc:docChg chg="custSel addSld delSld modSld">
      <pc:chgData name="Thomas Noordeloos" userId="df9f46e9-7760-4f6a-814f-9e8180d7b46a" providerId="ADAL" clId="{83D0EFBC-4F92-4D9E-8C42-94ACD7369B51}" dt="2021-09-15T09:12:06.124" v="1249" actId="1440"/>
      <pc:docMkLst>
        <pc:docMk/>
      </pc:docMkLst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3788715575" sldId="256"/>
        </pc:sldMkLst>
      </pc:sldChg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3543003278" sldId="265"/>
        </pc:sldMkLst>
      </pc:sldChg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3804598379" sldId="267"/>
        </pc:sldMkLst>
      </pc:sldChg>
      <pc:sldChg chg="modSp del">
        <pc:chgData name="Thomas Noordeloos" userId="df9f46e9-7760-4f6a-814f-9e8180d7b46a" providerId="ADAL" clId="{83D0EFBC-4F92-4D9E-8C42-94ACD7369B51}" dt="2021-09-15T07:20:18.650" v="389" actId="1076"/>
        <pc:sldMkLst>
          <pc:docMk/>
          <pc:sldMk cId="2968540934" sldId="280"/>
        </pc:sldMkLst>
        <pc:picChg chg="mod">
          <ac:chgData name="Thomas Noordeloos" userId="df9f46e9-7760-4f6a-814f-9e8180d7b46a" providerId="ADAL" clId="{83D0EFBC-4F92-4D9E-8C42-94ACD7369B51}" dt="2021-09-15T07:20:18.650" v="389" actId="1076"/>
          <ac:picMkLst>
            <pc:docMk/>
            <pc:sldMk cId="2968540934" sldId="280"/>
            <ac:picMk id="7" creationId="{00000000-0000-0000-0000-000000000000}"/>
          </ac:picMkLst>
        </pc:picChg>
      </pc:sldChg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2420981827" sldId="282"/>
        </pc:sldMkLst>
      </pc:sldChg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3355085347" sldId="283"/>
        </pc:sldMkLst>
      </pc:sldChg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67367194" sldId="284"/>
        </pc:sldMkLst>
      </pc:sldChg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772638536" sldId="285"/>
        </pc:sldMkLst>
      </pc:sldChg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246258114" sldId="286"/>
        </pc:sldMkLst>
      </pc:sldChg>
      <pc:sldChg chg="addSp modSp del mod modAnim">
        <pc:chgData name="Thomas Noordeloos" userId="df9f46e9-7760-4f6a-814f-9e8180d7b46a" providerId="ADAL" clId="{83D0EFBC-4F92-4D9E-8C42-94ACD7369B51}" dt="2021-09-15T07:19:37.417" v="388" actId="20577"/>
        <pc:sldMkLst>
          <pc:docMk/>
          <pc:sldMk cId="1478955281" sldId="287"/>
        </pc:sldMkLst>
        <pc:spChg chg="add mod">
          <ac:chgData name="Thomas Noordeloos" userId="df9f46e9-7760-4f6a-814f-9e8180d7b46a" providerId="ADAL" clId="{83D0EFBC-4F92-4D9E-8C42-94ACD7369B51}" dt="2021-09-15T07:16:13.802" v="102" actId="14100"/>
          <ac:spMkLst>
            <pc:docMk/>
            <pc:sldMk cId="1478955281" sldId="287"/>
            <ac:spMk id="11" creationId="{DDED698F-F9CF-46A2-902D-85251255DC39}"/>
          </ac:spMkLst>
        </pc:spChg>
        <pc:spChg chg="add mod">
          <ac:chgData name="Thomas Noordeloos" userId="df9f46e9-7760-4f6a-814f-9e8180d7b46a" providerId="ADAL" clId="{83D0EFBC-4F92-4D9E-8C42-94ACD7369B51}" dt="2021-09-15T07:19:37.417" v="388" actId="20577"/>
          <ac:spMkLst>
            <pc:docMk/>
            <pc:sldMk cId="1478955281" sldId="287"/>
            <ac:spMk id="13" creationId="{F35C297B-0191-4646-80DA-F5D076CA71C9}"/>
          </ac:spMkLst>
        </pc:spChg>
      </pc:sldChg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2152094131" sldId="288"/>
        </pc:sldMkLst>
      </pc:sldChg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1093283391" sldId="290"/>
        </pc:sldMkLst>
      </pc:sldChg>
      <pc:sldChg chg="addSp delSp modSp del mod">
        <pc:chgData name="Thomas Noordeloos" userId="df9f46e9-7760-4f6a-814f-9e8180d7b46a" providerId="ADAL" clId="{83D0EFBC-4F92-4D9E-8C42-94ACD7369B51}" dt="2021-09-15T09:12:06.124" v="1249" actId="1440"/>
        <pc:sldMkLst>
          <pc:docMk/>
          <pc:sldMk cId="1815172613" sldId="291"/>
        </pc:sldMkLst>
        <pc:spChg chg="mod">
          <ac:chgData name="Thomas Noordeloos" userId="df9f46e9-7760-4f6a-814f-9e8180d7b46a" providerId="ADAL" clId="{83D0EFBC-4F92-4D9E-8C42-94ACD7369B51}" dt="2021-09-14T14:51:27.683" v="13" actId="20577"/>
          <ac:spMkLst>
            <pc:docMk/>
            <pc:sldMk cId="1815172613" sldId="291"/>
            <ac:spMk id="7" creationId="{9F2D7ECB-8DFF-4BC8-89FB-1EC672CB2F7D}"/>
          </ac:spMkLst>
        </pc:spChg>
        <pc:picChg chg="add mod">
          <ac:chgData name="Thomas Noordeloos" userId="df9f46e9-7760-4f6a-814f-9e8180d7b46a" providerId="ADAL" clId="{83D0EFBC-4F92-4D9E-8C42-94ACD7369B51}" dt="2021-09-15T09:12:06.124" v="1249" actId="1440"/>
          <ac:picMkLst>
            <pc:docMk/>
            <pc:sldMk cId="1815172613" sldId="291"/>
            <ac:picMk id="3" creationId="{926E512A-492F-4995-95D2-4266EA1FB9B4}"/>
          </ac:picMkLst>
        </pc:picChg>
        <pc:picChg chg="del">
          <ac:chgData name="Thomas Noordeloos" userId="df9f46e9-7760-4f6a-814f-9e8180d7b46a" providerId="ADAL" clId="{83D0EFBC-4F92-4D9E-8C42-94ACD7369B51}" dt="2021-09-15T09:11:53.103" v="1245" actId="478"/>
          <ac:picMkLst>
            <pc:docMk/>
            <pc:sldMk cId="1815172613" sldId="291"/>
            <ac:picMk id="6" creationId="{2E71EEC2-7D73-4F3B-BE8D-B84C0104F3A3}"/>
          </ac:picMkLst>
        </pc:picChg>
      </pc:sldChg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4117079213" sldId="292"/>
        </pc:sldMkLst>
      </pc:sldChg>
      <pc:sldChg chg="del">
        <pc:chgData name="Thomas Noordeloos" userId="df9f46e9-7760-4f6a-814f-9e8180d7b46a" providerId="ADAL" clId="{83D0EFBC-4F92-4D9E-8C42-94ACD7369B51}" dt="2021-09-14T14:42:43.842" v="0" actId="2696"/>
        <pc:sldMkLst>
          <pc:docMk/>
          <pc:sldMk cId="380769983" sldId="293"/>
        </pc:sldMkLst>
      </pc:sldChg>
      <pc:sldChg chg="addSp delSp modSp add mod modAnim">
        <pc:chgData name="Thomas Noordeloos" userId="df9f46e9-7760-4f6a-814f-9e8180d7b46a" providerId="ADAL" clId="{83D0EFBC-4F92-4D9E-8C42-94ACD7369B51}" dt="2021-09-15T07:26:03.715" v="1005" actId="20577"/>
        <pc:sldMkLst>
          <pc:docMk/>
          <pc:sldMk cId="1706222593" sldId="294"/>
        </pc:sldMkLst>
        <pc:spChg chg="add mod">
          <ac:chgData name="Thomas Noordeloos" userId="df9f46e9-7760-4f6a-814f-9e8180d7b46a" providerId="ADAL" clId="{83D0EFBC-4F92-4D9E-8C42-94ACD7369B51}" dt="2021-09-15T07:22:55.021" v="587" actId="6549"/>
          <ac:spMkLst>
            <pc:docMk/>
            <pc:sldMk cId="1706222593" sldId="294"/>
            <ac:spMk id="9" creationId="{5A95B2DE-F47C-4AF5-A90D-2EF84B819E6F}"/>
          </ac:spMkLst>
        </pc:spChg>
        <pc:spChg chg="add mod">
          <ac:chgData name="Thomas Noordeloos" userId="df9f46e9-7760-4f6a-814f-9e8180d7b46a" providerId="ADAL" clId="{83D0EFBC-4F92-4D9E-8C42-94ACD7369B51}" dt="2021-09-15T07:26:03.715" v="1005" actId="20577"/>
          <ac:spMkLst>
            <pc:docMk/>
            <pc:sldMk cId="1706222593" sldId="294"/>
            <ac:spMk id="10" creationId="{F4DD1FF3-66C4-4D42-8A41-AC3036B50CC9}"/>
          </ac:spMkLst>
        </pc:spChg>
        <pc:graphicFrameChg chg="del">
          <ac:chgData name="Thomas Noordeloos" userId="df9f46e9-7760-4f6a-814f-9e8180d7b46a" providerId="ADAL" clId="{83D0EFBC-4F92-4D9E-8C42-94ACD7369B51}" dt="2021-09-15T07:20:36.912" v="391" actId="478"/>
          <ac:graphicFrameMkLst>
            <pc:docMk/>
            <pc:sldMk cId="1706222593" sldId="294"/>
            <ac:graphicFrameMk id="8" creationId="{00000000-0000-0000-0000-000000000000}"/>
          </ac:graphicFrameMkLst>
        </pc:graphicFrameChg>
      </pc:sldChg>
      <pc:sldChg chg="modSp add mod">
        <pc:chgData name="Thomas Noordeloos" userId="df9f46e9-7760-4f6a-814f-9e8180d7b46a" providerId="ADAL" clId="{83D0EFBC-4F92-4D9E-8C42-94ACD7369B51}" dt="2021-09-15T07:54:58.634" v="1244" actId="1076"/>
        <pc:sldMkLst>
          <pc:docMk/>
          <pc:sldMk cId="195503368" sldId="295"/>
        </pc:sldMkLst>
        <pc:spChg chg="mod">
          <ac:chgData name="Thomas Noordeloos" userId="df9f46e9-7760-4f6a-814f-9e8180d7b46a" providerId="ADAL" clId="{83D0EFBC-4F92-4D9E-8C42-94ACD7369B51}" dt="2021-09-15T07:26:24.775" v="1057" actId="20577"/>
          <ac:spMkLst>
            <pc:docMk/>
            <pc:sldMk cId="195503368" sldId="295"/>
            <ac:spMk id="9" creationId="{5A95B2DE-F47C-4AF5-A90D-2EF84B819E6F}"/>
          </ac:spMkLst>
        </pc:spChg>
        <pc:spChg chg="mod">
          <ac:chgData name="Thomas Noordeloos" userId="df9f46e9-7760-4f6a-814f-9e8180d7b46a" providerId="ADAL" clId="{83D0EFBC-4F92-4D9E-8C42-94ACD7369B51}" dt="2021-09-15T07:54:58.634" v="1244" actId="1076"/>
          <ac:spMkLst>
            <pc:docMk/>
            <pc:sldMk cId="195503368" sldId="295"/>
            <ac:spMk id="10" creationId="{F4DD1FF3-66C4-4D42-8A41-AC3036B50C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9-2-2022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9-2-2022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7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74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47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25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9-2-2022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89BB52BD-8960-427F-9C91-BC339AE8A9AD}"/>
              </a:ext>
            </a:extLst>
          </p:cNvPr>
          <p:cNvSpPr txBox="1"/>
          <p:nvPr/>
        </p:nvSpPr>
        <p:spPr>
          <a:xfrm>
            <a:off x="3047288" y="2767280"/>
            <a:ext cx="6097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8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4,99409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107871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licon MBO Tilburg على تويتر: &quot;Jij ook bedankt voor je komst en tot eind  november!… &quot;">
            <a:extLst>
              <a:ext uri="{FF2B5EF4-FFF2-40B4-BE49-F238E27FC236}">
                <a16:creationId xmlns:a16="http://schemas.microsoft.com/office/drawing/2014/main" id="{8CD7FB2D-B8BC-4BE9-A7DA-9196AFEE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01" y="565459"/>
            <a:ext cx="3821598" cy="509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vaste-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variabele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kosten</a:t>
            </a:r>
          </a:p>
        </p:txBody>
      </p:sp>
      <p:pic>
        <p:nvPicPr>
          <p:cNvPr id="8" name="Afbeelding 7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E36325CD-A724-4A98-A5AC-FC0815EBE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7" b="55771"/>
          <a:stretch/>
        </p:blipFill>
        <p:spPr>
          <a:xfrm>
            <a:off x="7931790" y="2236230"/>
            <a:ext cx="4185149" cy="18638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C1288BC-7218-4D46-9B8E-14623B8CE8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30278" r="86171" b="48519"/>
          <a:stretch/>
        </p:blipFill>
        <p:spPr>
          <a:xfrm>
            <a:off x="9533665" y="2559777"/>
            <a:ext cx="430745" cy="653324"/>
          </a:xfrm>
          <a:prstGeom prst="rect">
            <a:avLst/>
          </a:prstGeom>
        </p:spPr>
      </p:pic>
      <p:pic>
        <p:nvPicPr>
          <p:cNvPr id="12" name="Afbeelding 11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1768EF6F-63BF-4937-95DD-016036936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2" b="88051"/>
          <a:stretch/>
        </p:blipFill>
        <p:spPr>
          <a:xfrm>
            <a:off x="9462122" y="2519336"/>
            <a:ext cx="1166926" cy="1440055"/>
          </a:xfrm>
          <a:prstGeom prst="rect">
            <a:avLst/>
          </a:prstGeom>
        </p:spPr>
      </p:pic>
      <p:pic>
        <p:nvPicPr>
          <p:cNvPr id="5" name="Afbeelding 4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F53CD751-F0DC-464E-9374-6C0C020F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5" b="87709"/>
          <a:stretch/>
        </p:blipFill>
        <p:spPr>
          <a:xfrm>
            <a:off x="7460017" y="2830234"/>
            <a:ext cx="3022343" cy="3345621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6F196FB2-906C-4421-84D9-B38EDA6045BC}"/>
              </a:ext>
            </a:extLst>
          </p:cNvPr>
          <p:cNvSpPr txBox="1"/>
          <p:nvPr/>
        </p:nvSpPr>
        <p:spPr>
          <a:xfrm>
            <a:off x="864193" y="2474437"/>
            <a:ext cx="64751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Vaste kosten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blijven gelijk bij meer of minder bezoekers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Variabele kosten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gaan omhoog of omlaag bij meer of minder bezoekers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ED698F-F9CF-46A2-902D-85251255DC39}"/>
              </a:ext>
            </a:extLst>
          </p:cNvPr>
          <p:cNvSpPr txBox="1"/>
          <p:nvPr/>
        </p:nvSpPr>
        <p:spPr>
          <a:xfrm>
            <a:off x="864194" y="3856335"/>
            <a:ext cx="6221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Waarom is het belangrijk</a:t>
            </a:r>
            <a:r>
              <a:rPr kumimoji="0" lang="nl-NL" sz="1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om onderscheid te maken tussen vaste en variabele kosten?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35C297B-0191-4646-80DA-F5D076CA71C9}"/>
              </a:ext>
            </a:extLst>
          </p:cNvPr>
          <p:cNvSpPr txBox="1"/>
          <p:nvPr/>
        </p:nvSpPr>
        <p:spPr>
          <a:xfrm>
            <a:off x="864193" y="4693654"/>
            <a:ext cx="64751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Door onderscheid te maken tussen vaste en variabele kosten</a:t>
            </a:r>
            <a:r>
              <a:rPr kumimoji="0" lang="nl-NL" sz="18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ben je in staat om te verklaren wat het effect is van meer of minder deelnemers</a:t>
            </a:r>
            <a:r>
              <a:rPr lang="nl-NL" i="1" dirty="0">
                <a:solidFill>
                  <a:srgbClr val="0070C0"/>
                </a:solidFill>
                <a:latin typeface="Arial" panose="020B0604020202020204" pitchFamily="34" charset="0"/>
                <a:cs typeface="+mn-cs"/>
              </a:rPr>
              <a:t> aan de activiteit. Voor nu maar ook voor eventuele toekomstige uitvoeringen van de activiteit.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9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directe &amp; indirecte kosten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9B800D0-ED3A-4682-9E31-997AD0F7AC08}"/>
              </a:ext>
            </a:extLst>
          </p:cNvPr>
          <p:cNvSpPr txBox="1"/>
          <p:nvPr/>
        </p:nvSpPr>
        <p:spPr>
          <a:xfrm>
            <a:off x="2641605" y="2427446"/>
            <a:ext cx="8599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Directe kosten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kosten die toe te wijzen zijn aan één product of dienst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Indirecte kosten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kosten die niet voor één product of één dienst worden gemaakt, maar voor alle producten en/of diensten van een onderneming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FC3D62C-CB4C-4A5B-842F-F6E61FB4E957}"/>
              </a:ext>
            </a:extLst>
          </p:cNvPr>
          <p:cNvSpPr txBox="1"/>
          <p:nvPr/>
        </p:nvSpPr>
        <p:spPr>
          <a:xfrm>
            <a:off x="1469077" y="4675394"/>
            <a:ext cx="9884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Dienst Verhalencafé?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1808CC8-64D7-4778-8365-2A36E926CA72}"/>
              </a:ext>
            </a:extLst>
          </p:cNvPr>
          <p:cNvSpPr txBox="1"/>
          <p:nvPr/>
        </p:nvSpPr>
        <p:spPr>
          <a:xfrm>
            <a:off x="2060934" y="5170561"/>
            <a:ext cx="8701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Het organiseren van een bijeenkomsten en het overdragen van informatie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0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 (herhaling)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964837" y="1436914"/>
          <a:ext cx="7380288" cy="495428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incl.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excl.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964837" y="4232142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3D8D8B-13B1-47E6-8BCB-22AF4567F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 (herhaling)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964837" y="4234949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19,95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95,00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1BD3367-1206-41FF-B855-2A8599361826}"/>
              </a:ext>
            </a:extLst>
          </p:cNvPr>
          <p:cNvGraphicFramePr>
            <a:graphicFrameLocks noGrp="1"/>
          </p:cNvGraphicFramePr>
          <p:nvPr/>
        </p:nvGraphicFramePr>
        <p:xfrm>
          <a:off x="964837" y="1436914"/>
          <a:ext cx="7380288" cy="495428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incl.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excl.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AE1E66-5E38-43AC-A278-8620CD302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Belasting Toegevoegde Waarde (btw)</a:t>
            </a:r>
          </a:p>
        </p:txBody>
      </p:sp>
      <p:pic>
        <p:nvPicPr>
          <p:cNvPr id="1030" name="Picture 6" descr="Afbeeldingsresultaat voor belastingdie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16" y="232658"/>
            <a:ext cx="1768665" cy="7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7C3C97D6-6B10-4471-A5EE-282204A2140A}"/>
              </a:ext>
            </a:extLst>
          </p:cNvPr>
          <p:cNvGrpSpPr/>
          <p:nvPr/>
        </p:nvGrpSpPr>
        <p:grpSpPr>
          <a:xfrm>
            <a:off x="1832996" y="2070220"/>
            <a:ext cx="8135922" cy="3424124"/>
            <a:chOff x="1832996" y="2070220"/>
            <a:chExt cx="8135922" cy="3424124"/>
          </a:xfrm>
        </p:grpSpPr>
        <p:pic>
          <p:nvPicPr>
            <p:cNvPr id="4" name="Picture 2" descr="Btw berekenen voor ondernemers | Ikgastarten">
              <a:extLst>
                <a:ext uri="{FF2B5EF4-FFF2-40B4-BE49-F238E27FC236}">
                  <a16:creationId xmlns:a16="http://schemas.microsoft.com/office/drawing/2014/main" id="{25B4A4D0-13C8-46F3-A1B8-C96069DDE9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97"/>
            <a:stretch/>
          </p:blipFill>
          <p:spPr bwMode="auto">
            <a:xfrm>
              <a:off x="1832996" y="2070220"/>
              <a:ext cx="2855752" cy="342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Btw berekenen voor ondernemers | Ikgastarten">
              <a:extLst>
                <a:ext uri="{FF2B5EF4-FFF2-40B4-BE49-F238E27FC236}">
                  <a16:creationId xmlns:a16="http://schemas.microsoft.com/office/drawing/2014/main" id="{D7DA3FF3-59C3-4C4A-A257-C7BC0A952E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597"/>
            <a:stretch/>
          </p:blipFill>
          <p:spPr bwMode="auto">
            <a:xfrm>
              <a:off x="7113166" y="2070220"/>
              <a:ext cx="2855752" cy="342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Btw berekenen voor ondernemers | Ikgastarten">
              <a:extLst>
                <a:ext uri="{FF2B5EF4-FFF2-40B4-BE49-F238E27FC236}">
                  <a16:creationId xmlns:a16="http://schemas.microsoft.com/office/drawing/2014/main" id="{DC763FF9-A35F-403E-BAA5-4BD8760313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66" r="36727"/>
            <a:stretch/>
          </p:blipFill>
          <p:spPr bwMode="auto">
            <a:xfrm>
              <a:off x="4688748" y="2070220"/>
              <a:ext cx="2424418" cy="342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BA8B8439-F4AA-4514-98E9-22D07B14E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8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Belasting Toegevoegde Waarde (btw)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4184"/>
            <a:ext cx="2897777" cy="57794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Btw-tarieven: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 6" descr="Afbeeldingsresultaat voor belastingdie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5" y="1293064"/>
            <a:ext cx="1768665" cy="7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838200" y="2118067"/>
          <a:ext cx="10515600" cy="399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936671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452473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30602877"/>
                    </a:ext>
                  </a:extLst>
                </a:gridCol>
              </a:tblGrid>
              <a:tr h="546756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21 %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9</a:t>
                      </a:r>
                      <a:r>
                        <a:rPr lang="nl-NL" sz="2800"/>
                        <a:t> </a:t>
                      </a:r>
                      <a:r>
                        <a:rPr lang="nl-NL" sz="28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5427"/>
                  </a:ext>
                </a:extLst>
              </a:tr>
              <a:tr h="33737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/>
                        <a:t>Alle goederen of diensten die niet vrijgesteld.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voedingsmiddelen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water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agrarische goederen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geneesmiddelen en hulpmiddelen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kunst, verzamelvoorwerpen en antiek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boeken en periodieken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gas en minerale olie voor de tuinbouw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u exporteert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nog niet zijn ingevoerd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u levert aan of in een btw-entrepot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de levering en de bevoorrading van schepen en vliegtuigen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visvangst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accijnsgoederen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477292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4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Belasting Toegevoegde Waarde (btw)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4184"/>
            <a:ext cx="2897777" cy="57794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Btw-tarieven: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 6" descr="Afbeeldingsresultaat voor belastingdie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5" y="1293064"/>
            <a:ext cx="1768665" cy="7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A95B2DE-F47C-4AF5-A90D-2EF84B819E6F}"/>
              </a:ext>
            </a:extLst>
          </p:cNvPr>
          <p:cNvSpPr txBox="1"/>
          <p:nvPr/>
        </p:nvSpPr>
        <p:spPr>
          <a:xfrm>
            <a:off x="838200" y="2916646"/>
            <a:ext cx="9884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Waarom is het belangrijk</a:t>
            </a:r>
            <a:r>
              <a:rPr kumimoji="0" lang="nl-NL" sz="1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om in de kostenbegroting de inkopen zowel inclusief als exclusief btw te berekenen?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4DD1FF3-66C4-4D42-8A41-AC3036B50CC9}"/>
              </a:ext>
            </a:extLst>
          </p:cNvPr>
          <p:cNvSpPr txBox="1"/>
          <p:nvPr/>
        </p:nvSpPr>
        <p:spPr>
          <a:xfrm>
            <a:off x="838200" y="3852999"/>
            <a:ext cx="87010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sommige gevallen mag het organiserende bedrijf de betaalde</a:t>
            </a:r>
            <a:r>
              <a:rPr kumimoji="0" lang="nl-NL" sz="18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btw terugvorderen van de belastingdienst. Aan de andere kant is, in sommige gevallen, het organiserende bedrijf verplicht ontvangen btw af te dragen aan de belastingdienst.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i="1" dirty="0">
              <a:solidFill>
                <a:srgbClr val="0070C0"/>
              </a:solidFill>
              <a:latin typeface="Arial" panose="020B0604020202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Dit is afhankelijk van de rechtsvorm van het organiserende bedrijf (stichting, eenmanszaak, V.O.F, etc.). 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2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Belasting Toegevoegde Waarde (btw)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4184"/>
            <a:ext cx="2897777" cy="57794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Btw-tarieven: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 6" descr="Afbeeldingsresultaat voor belastingdie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5" y="1293064"/>
            <a:ext cx="1768665" cy="7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A95B2DE-F47C-4AF5-A90D-2EF84B819E6F}"/>
              </a:ext>
            </a:extLst>
          </p:cNvPr>
          <p:cNvSpPr txBox="1"/>
          <p:nvPr/>
        </p:nvSpPr>
        <p:spPr>
          <a:xfrm>
            <a:off x="838200" y="2916646"/>
            <a:ext cx="9884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Bereken</a:t>
            </a:r>
            <a:r>
              <a:rPr kumimoji="0" lang="nl-NL" sz="1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ook btw over personeelskosten?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4DD1FF3-66C4-4D42-8A41-AC3036B50CC9}"/>
              </a:ext>
            </a:extLst>
          </p:cNvPr>
          <p:cNvSpPr txBox="1"/>
          <p:nvPr/>
        </p:nvSpPr>
        <p:spPr>
          <a:xfrm>
            <a:off x="838200" y="3572023"/>
            <a:ext cx="8701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Nee, personeelskosten worden</a:t>
            </a:r>
            <a:r>
              <a:rPr kumimoji="0" lang="nl-NL" sz="18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niet ingekocht. Bij personeelskosten werk je met bruto uurloon.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7A3183-67DD-4849-81DE-6050856D1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F2D7ECB-8DFF-4BC8-89FB-1EC672CB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Kostenbegroting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6E512A-492F-4995-95D2-4266EA1F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83" y="1515081"/>
            <a:ext cx="10753817" cy="4316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5172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7A3183-67DD-4849-81DE-6050856D1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F2D7ECB-8DFF-4BC8-89FB-1EC672CB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Opdracht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461F777-3982-4F97-8989-C2F5AD04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425" y="3879185"/>
            <a:ext cx="772142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      </a:t>
            </a: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Bekijk Kerntaak 4 van het dossier Adviseur duurzame leefomgeving.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Verzamel informatie over de kosten en opbrengsten van jouw stageopdracht / project.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Onderzoek wat de kritische factoren zijn in je financiële overzicht (mogelijke overschrijdingen budget </a:t>
            </a:r>
            <a:r>
              <a:rPr lang="nl-NL" sz="1200" dirty="0" err="1">
                <a:ea typeface="Calibri" pitchFamily="34" charset="0"/>
                <a:cs typeface="Arial" charset="0"/>
              </a:rPr>
              <a:t>etc</a:t>
            </a:r>
            <a:r>
              <a:rPr lang="nl-NL" sz="1200" dirty="0">
                <a:ea typeface="Calibri" pitchFamily="34" charset="0"/>
                <a:cs typeface="Arial" charset="0"/>
              </a:rPr>
              <a:t>).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Maak je financiële begroting en overzicht met daarin de begrote en werkelijke opbrengsten en kosten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86337AD-D420-4542-B230-5687B0AA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425" y="1813362"/>
            <a:ext cx="7721422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>
              <a:spcBef>
                <a:spcPct val="50000"/>
              </a:spcBef>
              <a:defRPr/>
            </a:pPr>
            <a:r>
              <a:rPr lang="nl-NL" sz="1200" dirty="0"/>
              <a:t>Een financieel begroting en overzicht met daarin de begrote en werkelijke opbrengsten en kosten van je stageopdracht of een project binnen je stagebedrijf. Hierin verwerk je minimaal: </a:t>
            </a:r>
          </a:p>
          <a:p>
            <a:pPr lvl="1">
              <a:spcBef>
                <a:spcPct val="50000"/>
              </a:spcBef>
              <a:defRPr/>
            </a:pPr>
            <a:r>
              <a:rPr lang="nl-NL" sz="1200" dirty="0"/>
              <a:t>Kosten-begroting</a:t>
            </a:r>
            <a:br>
              <a:rPr lang="nl-NL" sz="1200" dirty="0"/>
            </a:br>
            <a:r>
              <a:rPr lang="nl-NL" sz="1200" dirty="0"/>
              <a:t>Kosten- overzicht/realisatie</a:t>
            </a:r>
            <a:br>
              <a:rPr lang="nl-NL" sz="1200" dirty="0"/>
            </a:br>
            <a:r>
              <a:rPr lang="nl-NL" sz="1200" dirty="0"/>
              <a:t>Kostenindeling		</a:t>
            </a:r>
            <a:br>
              <a:rPr lang="nl-NL" sz="1200" dirty="0"/>
            </a:br>
            <a:r>
              <a:rPr lang="nl-NL" sz="1200" dirty="0"/>
              <a:t>Kostensoorten		</a:t>
            </a:r>
            <a:br>
              <a:rPr lang="nl-NL" sz="1200" dirty="0"/>
            </a:br>
            <a:r>
              <a:rPr lang="nl-NL" sz="1200" dirty="0"/>
              <a:t>Vaste- en variabele kosten	</a:t>
            </a:r>
            <a:br>
              <a:rPr lang="nl-NL" sz="1200" dirty="0"/>
            </a:br>
            <a:r>
              <a:rPr lang="nl-NL" sz="1200" dirty="0"/>
              <a:t>Incl. en excl. btw berekenen</a:t>
            </a:r>
          </a:p>
        </p:txBody>
      </p:sp>
    </p:spTree>
    <p:extLst>
      <p:ext uri="{BB962C8B-B14F-4D97-AF65-F5344CB8AC3E}">
        <p14:creationId xmlns:p14="http://schemas.microsoft.com/office/powerpoint/2010/main" val="404279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BC24F1-CFC0-472C-A4B6-19FB6E7E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3" y="1604366"/>
            <a:ext cx="5579574" cy="4563858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D9C1585-5E6A-4CF9-981B-4E69BB147261}"/>
              </a:ext>
            </a:extLst>
          </p:cNvPr>
          <p:cNvGrpSpPr/>
          <p:nvPr/>
        </p:nvGrpSpPr>
        <p:grpSpPr>
          <a:xfrm>
            <a:off x="2570789" y="1627892"/>
            <a:ext cx="7050422" cy="4547567"/>
            <a:chOff x="2570789" y="1627892"/>
            <a:chExt cx="7050422" cy="454756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0B48757-1C39-4627-8B24-672C5FE7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70789" y="1627892"/>
              <a:ext cx="7050422" cy="4516169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DC78623-23E7-489F-A214-93D68659A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650" b="-1"/>
            <a:stretch/>
          </p:blipFill>
          <p:spPr>
            <a:xfrm>
              <a:off x="2570789" y="4849896"/>
              <a:ext cx="7050422" cy="1325563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88A56D9-BC76-49AB-A04A-0EF9D0ECB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79368" b="15988"/>
            <a:stretch/>
          </p:blipFill>
          <p:spPr>
            <a:xfrm>
              <a:off x="2570789" y="5230108"/>
              <a:ext cx="7050422" cy="209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28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BCB57D-BDC4-4830-B5E7-F7F0CF745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690688"/>
            <a:ext cx="8658225" cy="45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66E852-AD51-4688-AF4E-5232E1FF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690688"/>
            <a:ext cx="8743950" cy="40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80021F-E75B-4785-811F-CDC55185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Verhalencafé?</a:t>
            </a:r>
          </a:p>
        </p:txBody>
      </p:sp>
      <p:pic>
        <p:nvPicPr>
          <p:cNvPr id="3074" name="Picture 2" descr="Kosten | Slappendel Familierecht">
            <a:extLst>
              <a:ext uri="{FF2B5EF4-FFF2-40B4-BE49-F238E27FC236}">
                <a16:creationId xmlns:a16="http://schemas.microsoft.com/office/drawing/2014/main" id="{6067D82F-E076-4885-AC5F-EE2DE255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40" y="1494061"/>
            <a:ext cx="3067312" cy="166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0AF1510-302C-49BD-ADCA-E311827B4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912">
            <a:off x="2706689" y="1566565"/>
            <a:ext cx="1911578" cy="108200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B3854A-3617-4722-AC34-D12D8A377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154" y="3462440"/>
            <a:ext cx="1911578" cy="108200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6295FE2-4266-4361-BC2C-3F54673D7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88" flipH="1">
            <a:off x="7378572" y="1613335"/>
            <a:ext cx="1911578" cy="108200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392D11A-1346-48C2-BE3E-43AAD8723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3185" flipH="1">
            <a:off x="7110328" y="2963984"/>
            <a:ext cx="1911578" cy="1082003"/>
          </a:xfrm>
          <a:prstGeom prst="rect">
            <a:avLst/>
          </a:prstGeom>
        </p:spPr>
      </p:pic>
      <p:pic>
        <p:nvPicPr>
          <p:cNvPr id="22" name="Afbeelding 21" descr="Afbeelding met tafel, binnen, voedsel, bord&#10;&#10;Automatisch gegenereerde beschrijving">
            <a:extLst>
              <a:ext uri="{FF2B5EF4-FFF2-40B4-BE49-F238E27FC236}">
                <a16:creationId xmlns:a16="http://schemas.microsoft.com/office/drawing/2014/main" id="{E0FDB145-B69C-457F-B581-66AC66F91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61" y="1766500"/>
            <a:ext cx="2518939" cy="1662500"/>
          </a:xfrm>
          <a:prstGeom prst="rect">
            <a:avLst/>
          </a:prstGeom>
        </p:spPr>
      </p:pic>
      <p:pic>
        <p:nvPicPr>
          <p:cNvPr id="24" name="Afbeelding 23" descr="Afbeelding met tafel, zitten, klok&#10;&#10;Automatisch gegenereerde beschrijving">
            <a:extLst>
              <a:ext uri="{FF2B5EF4-FFF2-40B4-BE49-F238E27FC236}">
                <a16:creationId xmlns:a16="http://schemas.microsoft.com/office/drawing/2014/main" id="{4F98104E-AA22-4614-8276-737364E8D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24" y="4003441"/>
            <a:ext cx="1874837" cy="1874837"/>
          </a:xfrm>
          <a:prstGeom prst="rect">
            <a:avLst/>
          </a:prstGeom>
        </p:spPr>
      </p:pic>
      <p:grpSp>
        <p:nvGrpSpPr>
          <p:cNvPr id="34" name="Groep 33">
            <a:extLst>
              <a:ext uri="{FF2B5EF4-FFF2-40B4-BE49-F238E27FC236}">
                <a16:creationId xmlns:a16="http://schemas.microsoft.com/office/drawing/2014/main" id="{07E11793-C374-4632-893F-123351D173AB}"/>
              </a:ext>
            </a:extLst>
          </p:cNvPr>
          <p:cNvGrpSpPr/>
          <p:nvPr/>
        </p:nvGrpSpPr>
        <p:grpSpPr>
          <a:xfrm>
            <a:off x="927974" y="1425523"/>
            <a:ext cx="2312290" cy="1799574"/>
            <a:chOff x="927974" y="1425523"/>
            <a:chExt cx="2312290" cy="1799574"/>
          </a:xfrm>
        </p:grpSpPr>
        <p:pic>
          <p:nvPicPr>
            <p:cNvPr id="26" name="Afbeelding 25" descr="Afbeelding met kop, tafel, koffie, voedsel&#10;&#10;Automatisch gegenereerde beschrijving">
              <a:extLst>
                <a:ext uri="{FF2B5EF4-FFF2-40B4-BE49-F238E27FC236}">
                  <a16:creationId xmlns:a16="http://schemas.microsoft.com/office/drawing/2014/main" id="{35293588-C385-4EFA-9E97-819C4570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31" y="1425523"/>
              <a:ext cx="1353733" cy="1799574"/>
            </a:xfrm>
            <a:prstGeom prst="rect">
              <a:avLst/>
            </a:prstGeom>
          </p:spPr>
        </p:pic>
        <p:pic>
          <p:nvPicPr>
            <p:cNvPr id="28" name="Afbeelding 27" descr="Afbeelding met kop, tafel, bord, oranje&#10;&#10;Automatisch gegenereerde beschrijving">
              <a:extLst>
                <a:ext uri="{FF2B5EF4-FFF2-40B4-BE49-F238E27FC236}">
                  <a16:creationId xmlns:a16="http://schemas.microsoft.com/office/drawing/2014/main" id="{A23C0FD0-F258-4D97-873E-05B8E797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74" y="1908758"/>
              <a:ext cx="1277126" cy="1143202"/>
            </a:xfrm>
            <a:prstGeom prst="rect">
              <a:avLst/>
            </a:prstGeom>
          </p:spPr>
        </p:pic>
      </p:grpSp>
      <p:pic>
        <p:nvPicPr>
          <p:cNvPr id="32" name="Afbeelding 31" descr="Afbeelding met speelgoed, pop&#10;&#10;Automatisch gegenereerde beschrijving">
            <a:extLst>
              <a:ext uri="{FF2B5EF4-FFF2-40B4-BE49-F238E27FC236}">
                <a16:creationId xmlns:a16="http://schemas.microsoft.com/office/drawing/2014/main" id="{F2BB9A34-8B62-4977-B7E0-6BE5061109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57" y="4776763"/>
            <a:ext cx="2322581" cy="1844044"/>
          </a:xfrm>
          <a:prstGeom prst="rect">
            <a:avLst/>
          </a:prstGeom>
        </p:spPr>
      </p:pic>
      <p:pic>
        <p:nvPicPr>
          <p:cNvPr id="3078" name="Picture 6" descr="Helicon MBO Tilburg - House of Leisure">
            <a:extLst>
              <a:ext uri="{FF2B5EF4-FFF2-40B4-BE49-F238E27FC236}">
                <a16:creationId xmlns:a16="http://schemas.microsoft.com/office/drawing/2014/main" id="{34B239A9-31F7-4D1D-ABF0-D579D211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0" y="4235872"/>
            <a:ext cx="2699363" cy="179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EE2BE32-727F-458A-97C1-3710177C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6815">
            <a:off x="2974932" y="2963983"/>
            <a:ext cx="1911578" cy="10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1851870" y="2025670"/>
            <a:ext cx="61029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vaste &amp; variabele kosten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directe &amp; indirecte kosten </a:t>
            </a:r>
          </a:p>
        </p:txBody>
      </p:sp>
    </p:spTree>
    <p:extLst>
      <p:ext uri="{BB962C8B-B14F-4D97-AF65-F5344CB8AC3E}">
        <p14:creationId xmlns:p14="http://schemas.microsoft.com/office/powerpoint/2010/main" val="335508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Naar kostensoort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B9D98C9-3F41-4541-8D18-3A33787BC7A0}"/>
              </a:ext>
            </a:extLst>
          </p:cNvPr>
          <p:cNvSpPr txBox="1"/>
          <p:nvPr/>
        </p:nvSpPr>
        <p:spPr>
          <a:xfrm>
            <a:off x="4162251" y="1899860"/>
            <a:ext cx="61029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Personeelskosten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Promotiekosten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Huisvestingskosten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kosten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Diensten van derden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Transportkosten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Rentekosten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Voorraadkosten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Kosten van duurzame bedrijfsmiddelen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Afschrijvingskosten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Complementaire kosten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Rentekosten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36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1CD5-7E81-42D6-B847-227155BE784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vaste-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variabele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kosten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2275DCD-82F1-4596-8DA8-983A4AE5E998}"/>
              </a:ext>
            </a:extLst>
          </p:cNvPr>
          <p:cNvSpPr txBox="1"/>
          <p:nvPr/>
        </p:nvSpPr>
        <p:spPr>
          <a:xfrm>
            <a:off x="2573323" y="2338094"/>
            <a:ext cx="7745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Vaste kosten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veranderen NIET als de omzet veranderd.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Variabele kosten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veranderen WEL als de omzet veranderd.</a:t>
            </a:r>
          </a:p>
        </p:txBody>
      </p:sp>
    </p:spTree>
    <p:extLst>
      <p:ext uri="{BB962C8B-B14F-4D97-AF65-F5344CB8AC3E}">
        <p14:creationId xmlns:p14="http://schemas.microsoft.com/office/powerpoint/2010/main" val="2462581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E33000-A343-4999-AED1-E8EB7EA3F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626</Words>
  <Application>Microsoft Office PowerPoint</Application>
  <PresentationFormat>Breedbeeld</PresentationFormat>
  <Paragraphs>143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Thema1</vt:lpstr>
      <vt:lpstr>Kantoorthema</vt:lpstr>
      <vt:lpstr>PowerPoint-presentatie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Kosten Verhalencafé?</vt:lpstr>
      <vt:lpstr>Kosten indelen</vt:lpstr>
      <vt:lpstr>Kosten indelen</vt:lpstr>
      <vt:lpstr>Kosten indelen</vt:lpstr>
      <vt:lpstr>Kosten indelen</vt:lpstr>
      <vt:lpstr>Kosten indelen</vt:lpstr>
      <vt:lpstr>Indeling kostenoverzicht (herhaling)</vt:lpstr>
      <vt:lpstr>Indeling kostenoverzicht (herhaling)</vt:lpstr>
      <vt:lpstr>Belasting Toegevoegde Waarde (btw)</vt:lpstr>
      <vt:lpstr>Belasting Toegevoegde Waarde (btw)</vt:lpstr>
      <vt:lpstr>Belasting Toegevoegde Waarde (btw)</vt:lpstr>
      <vt:lpstr>Belasting Toegevoegde Waarde (btw)</vt:lpstr>
      <vt:lpstr>Kostenbegroting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22</cp:revision>
  <dcterms:created xsi:type="dcterms:W3CDTF">2020-08-25T13:15:30Z</dcterms:created>
  <dcterms:modified xsi:type="dcterms:W3CDTF">2022-02-09T08:24:29Z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